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11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EF9-8D7E-1E48-9080-411F00057105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B0FEF-0326-DA4A-A811-E85B931C0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69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EF9-8D7E-1E48-9080-411F00057105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B0FEF-0326-DA4A-A811-E85B931C0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63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EF9-8D7E-1E48-9080-411F00057105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B0FEF-0326-DA4A-A811-E85B931C0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07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EF9-8D7E-1E48-9080-411F00057105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B0FEF-0326-DA4A-A811-E85B931C0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89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EF9-8D7E-1E48-9080-411F00057105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B0FEF-0326-DA4A-A811-E85B931C0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11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EF9-8D7E-1E48-9080-411F00057105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B0FEF-0326-DA4A-A811-E85B931C0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97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EF9-8D7E-1E48-9080-411F00057105}" type="datetimeFigureOut">
              <a:rPr lang="en-US" smtClean="0"/>
              <a:t>5/13/13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B0FEF-0326-DA4A-A811-E85B931C0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02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EF9-8D7E-1E48-9080-411F00057105}" type="datetimeFigureOut">
              <a:rPr lang="en-US" smtClean="0"/>
              <a:t>5/13/13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B0FEF-0326-DA4A-A811-E85B931C0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13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EF9-8D7E-1E48-9080-411F00057105}" type="datetimeFigureOut">
              <a:rPr lang="en-US" smtClean="0"/>
              <a:t>5/13/13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B0FEF-0326-DA4A-A811-E85B931C0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54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EF9-8D7E-1E48-9080-411F00057105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B0FEF-0326-DA4A-A811-E85B931C0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140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8EF9-8D7E-1E48-9080-411F00057105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B0FEF-0326-DA4A-A811-E85B931C0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612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D8EF9-8D7E-1E48-9080-411F00057105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B0FEF-0326-DA4A-A811-E85B931C0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514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1545"/>
            <a:ext cx="7772400" cy="1064413"/>
          </a:xfrm>
        </p:spPr>
        <p:txBody>
          <a:bodyPr/>
          <a:lstStyle/>
          <a:p>
            <a:pPr algn="r"/>
            <a:r>
              <a:rPr lang="en-US" u="sng" dirty="0" err="1" smtClean="0">
                <a:solidFill>
                  <a:srgbClr val="FF0000"/>
                </a:solidFill>
                <a:latin typeface="Chalkduster"/>
                <a:cs typeface="Chalkduster"/>
              </a:rPr>
              <a:t>Lunes</a:t>
            </a:r>
            <a:r>
              <a:rPr lang="en-US" u="sng" dirty="0" smtClean="0">
                <a:solidFill>
                  <a:srgbClr val="FF0000"/>
                </a:solidFill>
                <a:latin typeface="Chalkduster"/>
                <a:cs typeface="Chalkduster"/>
              </a:rPr>
              <a:t> 13 de mayo</a:t>
            </a:r>
            <a:endParaRPr lang="en-US" u="sng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60762"/>
            <a:ext cx="6400800" cy="3678038"/>
          </a:xfrm>
        </p:spPr>
        <p:txBody>
          <a:bodyPr/>
          <a:lstStyle/>
          <a:p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almuerzo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en la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cafetería</a:t>
            </a:r>
            <a:endParaRPr lang="en-US" u="sng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endParaRPr lang="en-US" u="sng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algn="l"/>
            <a:r>
              <a:rPr lang="en-US" sz="1800" dirty="0" smtClean="0">
                <a:solidFill>
                  <a:srgbClr val="000000"/>
                </a:solidFill>
                <a:latin typeface="Chalkduster"/>
                <a:cs typeface="Chalkduster"/>
              </a:rPr>
              <a:t>OBJETIVOS: stem changing</a:t>
            </a:r>
          </a:p>
          <a:p>
            <a:pPr algn="l"/>
            <a:r>
              <a:rPr lang="en-US" sz="1800" dirty="0" smtClean="0">
                <a:solidFill>
                  <a:srgbClr val="000000"/>
                </a:solidFill>
                <a:latin typeface="Chalkduster"/>
                <a:cs typeface="Chalkduster"/>
              </a:rPr>
              <a:t>Verbs o-</a:t>
            </a:r>
            <a:r>
              <a:rPr lang="en-US" sz="1800" dirty="0" err="1" smtClean="0">
                <a:solidFill>
                  <a:srgbClr val="000000"/>
                </a:solidFill>
                <a:latin typeface="Chalkduster"/>
                <a:cs typeface="Chalkduster"/>
              </a:rPr>
              <a:t>ue</a:t>
            </a:r>
            <a:r>
              <a:rPr lang="en-US" sz="1800" dirty="0" smtClean="0">
                <a:solidFill>
                  <a:srgbClr val="000000"/>
                </a:solidFill>
                <a:latin typeface="Chalkduster"/>
                <a:cs typeface="Chalkduster"/>
              </a:rPr>
              <a:t> and comparatives</a:t>
            </a:r>
            <a:endParaRPr lang="en-US" sz="1800" dirty="0">
              <a:solidFill>
                <a:srgbClr val="000000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0946" y="4552950"/>
            <a:ext cx="3746500" cy="2171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00" y="0"/>
            <a:ext cx="1535105" cy="235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227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15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u="sng" dirty="0" smtClean="0">
                <a:solidFill>
                  <a:srgbClr val="0000FF"/>
                </a:solidFill>
                <a:latin typeface="Chalkduster"/>
                <a:cs typeface="Chalkduster"/>
              </a:rPr>
              <a:t/>
            </a:r>
            <a:br>
              <a:rPr lang="en-US" sz="2800" u="sng" dirty="0" smtClean="0">
                <a:solidFill>
                  <a:srgbClr val="0000FF"/>
                </a:solidFill>
                <a:latin typeface="Chalkduster"/>
                <a:cs typeface="Chalkduster"/>
              </a:rPr>
            </a:br>
            <a:r>
              <a:rPr lang="en-US" sz="3200" dirty="0" smtClean="0">
                <a:solidFill>
                  <a:srgbClr val="0000FF"/>
                </a:solidFill>
                <a:latin typeface="Chalkduster"/>
                <a:cs typeface="Chalkduster"/>
              </a:rPr>
              <a:t>Stem-changing verbs: </a:t>
            </a:r>
            <a:r>
              <a:rPr lang="en-US" sz="3200" dirty="0" smtClean="0">
                <a:solidFill>
                  <a:srgbClr val="FF0000"/>
                </a:solidFill>
                <a:latin typeface="Chalkduster"/>
                <a:cs typeface="Chalkduster"/>
              </a:rPr>
              <a:t>o -</a:t>
            </a:r>
            <a:r>
              <a:rPr lang="en-US" sz="32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ue</a:t>
            </a:r>
            <a:endParaRPr lang="en-US" sz="3200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008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Almorzar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 to eat lunch</a:t>
            </a:r>
          </a:p>
          <a:p>
            <a:pPr marL="0" indent="0">
              <a:buNone/>
            </a:pPr>
            <a:endParaRPr lang="en-US" sz="2000" dirty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alm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ue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rzo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				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Nosotros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almorzamos</a:t>
            </a:r>
            <a:endParaRPr lang="en-US" sz="20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Tu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alm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ue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rzas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				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Vosotros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almorzáis</a:t>
            </a:r>
            <a:endParaRPr lang="en-US" sz="20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Usted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alm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ue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rza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				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Ustedes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alm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ue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rzan</a:t>
            </a:r>
            <a:endParaRPr lang="en-US" sz="20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El/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ella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alm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ue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rza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			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Ellos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/as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alm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ue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rzan</a:t>
            </a:r>
            <a:endParaRPr lang="en-US" sz="20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000" dirty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Verbs that follow the same patter:</a:t>
            </a: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Contar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	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to count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				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encontrar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to find</a:t>
            </a:r>
            <a:endParaRPr lang="en-US" sz="20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Costar    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to cost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				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poder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 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to be able to</a:t>
            </a:r>
            <a:endParaRPr lang="en-US" sz="20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Devolver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	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to return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	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			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recordar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 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to remember</a:t>
            </a:r>
            <a:endParaRPr lang="en-US" sz="20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Dormir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	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to sleep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				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volver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		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 to come back</a:t>
            </a:r>
            <a:endParaRPr lang="en-US" sz="20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000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Book page 278-9, activities 6 and 7</a:t>
            </a:r>
          </a:p>
          <a:p>
            <a:pPr marL="0" indent="0">
              <a:buNone/>
            </a:pPr>
            <a:endParaRPr lang="en-US" sz="20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000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4906" y="133693"/>
            <a:ext cx="1891894" cy="20947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4996" y="5736341"/>
            <a:ext cx="1909003" cy="137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093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La </a:t>
            </a:r>
            <a:r>
              <a:rPr lang="en-US" dirty="0" err="1" smtClean="0">
                <a:solidFill>
                  <a:srgbClr val="FF0000"/>
                </a:solidFill>
                <a:latin typeface="Chalkduster"/>
                <a:cs typeface="Chalkduster"/>
              </a:rPr>
              <a:t>tarea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7732" r="-17732"/>
          <a:stretch>
            <a:fillRect/>
          </a:stretch>
        </p:blipFill>
        <p:spPr>
          <a:xfrm>
            <a:off x="3753778" y="3790807"/>
            <a:ext cx="4933021" cy="2335356"/>
          </a:xfrm>
        </p:spPr>
      </p:pic>
      <p:sp>
        <p:nvSpPr>
          <p:cNvPr id="5" name="TextBox 4"/>
          <p:cNvSpPr txBox="1"/>
          <p:nvPr/>
        </p:nvSpPr>
        <p:spPr>
          <a:xfrm>
            <a:off x="457200" y="1680654"/>
            <a:ext cx="85772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WORKBOOK PAGES 92 AND 93 ( you may refer to vocabulary</a:t>
            </a:r>
          </a:p>
          <a:p>
            <a:r>
              <a:rPr lang="en-US" dirty="0" smtClean="0">
                <a:latin typeface="Chalkduster"/>
                <a:cs typeface="Chalkduster"/>
              </a:rPr>
              <a:t> on page 291 for help</a:t>
            </a:r>
            <a:r>
              <a:rPr lang="en-US" dirty="0" smtClean="0">
                <a:latin typeface="Chalkduster"/>
                <a:cs typeface="Chalkduster"/>
              </a:rPr>
              <a:t>)</a:t>
            </a:r>
          </a:p>
          <a:p>
            <a:r>
              <a:rPr lang="en-US" dirty="0" smtClean="0">
                <a:latin typeface="Chalkduster"/>
                <a:cs typeface="Chalkduster"/>
              </a:rPr>
              <a:t>Back of the worksheet </a:t>
            </a:r>
            <a:r>
              <a:rPr lang="en-US" smtClean="0">
                <a:latin typeface="Chalkduster"/>
                <a:cs typeface="Chalkduster"/>
              </a:rPr>
              <a:t>(comparative)</a:t>
            </a:r>
            <a:endParaRPr lang="en-US" dirty="0" smtClean="0">
              <a:latin typeface="Chalkduster"/>
              <a:cs typeface="Chalkduster"/>
            </a:endParaRPr>
          </a:p>
          <a:p>
            <a:r>
              <a:rPr lang="en-US" dirty="0" smtClean="0">
                <a:latin typeface="Chalkduster"/>
                <a:cs typeface="Chalkduster"/>
              </a:rPr>
              <a:t>Learn stem changing verbs: o- </a:t>
            </a:r>
            <a:r>
              <a:rPr lang="en-US" dirty="0" err="1" smtClean="0">
                <a:latin typeface="Chalkduster"/>
                <a:cs typeface="Chalkduster"/>
              </a:rPr>
              <a:t>ue</a:t>
            </a:r>
            <a:r>
              <a:rPr lang="en-US" dirty="0" smtClean="0">
                <a:latin typeface="Chalkduster"/>
                <a:cs typeface="Chalkduster"/>
              </a:rPr>
              <a:t>. Quiz about them next lesson. </a:t>
            </a:r>
          </a:p>
          <a:p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295039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67</Words>
  <Application>Microsoft Macintosh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Lunes 13 de mayo</vt:lpstr>
      <vt:lpstr> Stem-changing verbs: o -ue</vt:lpstr>
      <vt:lpstr>La tarea</vt:lpstr>
    </vt:vector>
  </TitlesOfParts>
  <Company>ACS International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Lunes 13 de mayo</dc:title>
  <dc:creator>ACS User</dc:creator>
  <cp:lastModifiedBy>ACS User</cp:lastModifiedBy>
  <cp:revision>7</cp:revision>
  <dcterms:created xsi:type="dcterms:W3CDTF">2013-05-13T09:53:06Z</dcterms:created>
  <dcterms:modified xsi:type="dcterms:W3CDTF">2013-05-13T14:08:41Z</dcterms:modified>
</cp:coreProperties>
</file>